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 /><Relationship Id="rId3" Type="http://schemas.openxmlformats.org/officeDocument/2006/relationships/slide" Target="slides/slide2.xml" /><Relationship Id="rId7" Type="http://schemas.openxmlformats.org/officeDocument/2006/relationships/notesMaster" Target="notesMasters/notesMaster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tableStyles" Target="tableStyles.xml" /><Relationship Id="rId5" Type="http://schemas.openxmlformats.org/officeDocument/2006/relationships/slide" Target="slides/slide4.xml" /><Relationship Id="rId10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viewProps" Target="viewProps.xml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1) Project Definition and Objectives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2) Team Formation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3) Data Collection and</a:t>
          </a:r>
          <a:r>
            <a:rPr lang="en-IN" b="1" i="0" dirty="0" err="1"/>
            <a:t>Preprocessing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bg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4) Feature Engineering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5) Model Selection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1" i="0" dirty="0"/>
            <a:t>6)</a:t>
          </a:r>
          <a:r>
            <a:rPr lang="en-IN" b="1" i="0" dirty="0"/>
            <a:t>Model Training and Tuning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FFC00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00B0F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rgbClr val="FFC000"/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7)</a:t>
          </a:r>
          <a:r>
            <a:rPr lang="en-IN" b="1" i="0" dirty="0"/>
            <a:t>Evaluation Metrics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8)</a:t>
          </a:r>
          <a:r>
            <a:rPr lang="en-IN" b="1" i="0" dirty="0"/>
            <a:t>Testing and Validation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0" i="0" dirty="0"/>
            <a:t>9)</a:t>
          </a:r>
          <a:r>
            <a:rPr lang="en-IN" b="1" i="0" dirty="0"/>
            <a:t>Post-processing and Optimization</a:t>
          </a:r>
          <a:endParaRPr lang="en-IN" b="0" i="0" dirty="0"/>
        </a:p>
        <a:p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FFFF0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/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10)</a:t>
          </a:r>
          <a:r>
            <a:rPr lang="en-IN" b="1" i="0" dirty="0"/>
            <a:t>Integration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11)</a:t>
          </a:r>
          <a:r>
            <a:rPr lang="en-GB" b="1" i="0" dirty="0"/>
            <a:t>Continuous Learning and Feedback Loop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dirty="0"/>
            <a:t>12)</a:t>
          </a:r>
          <a:r>
            <a:rPr lang="en-IN" b="1" i="0" dirty="0"/>
            <a:t>User Interface and Reporting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00B05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>
            <a:lumMod val="85000"/>
          </a:schemeClr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3">
            <a:lumMod val="75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13) Security and Privacy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14) User Education and Training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15) Maintenance and Updates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tx1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accent1">
            <a:lumMod val="40000"/>
            <a:lumOff val="60000"/>
          </a:schemeClr>
        </a:solidFill>
        <a:ln>
          <a:solidFill>
            <a:schemeClr val="accent2">
              <a:lumMod val="40000"/>
              <a:lumOff val="60000"/>
            </a:schemeClr>
          </a:solidFill>
        </a:ln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16) Marketing and Adoption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17) Future Enhancements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18) Evaluation and Feedback Loop</a:t>
          </a:r>
          <a:endParaRPr lang="en-IN" b="0" i="0" dirty="0"/>
        </a:p>
        <a:p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FFFF0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/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1) Project Definition and Objectives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2) Team Formation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3) Data Collection and</a:t>
          </a:r>
          <a:r>
            <a:rPr lang="en-IN" sz="1100" b="1" i="0" kern="1200" dirty="0" err="1"/>
            <a:t>Preprocessing</a:t>
          </a:r>
          <a:endParaRPr lang="en-IN" sz="1100" b="1" i="0" kern="1200" dirty="0"/>
        </a:p>
      </dsp:txBody>
      <dsp:txXfrm>
        <a:off x="4486581" y="1208848"/>
        <a:ext cx="1438739" cy="6361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i="0" kern="1200" dirty="0"/>
            <a:t>4) Feature Engineering</a:t>
          </a:r>
          <a:endParaRPr lang="en-IN" sz="12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i="0" kern="1200" dirty="0"/>
            <a:t>5) Model Selection</a:t>
          </a:r>
          <a:endParaRPr lang="en-IN" sz="12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i="0" kern="1200" dirty="0"/>
            <a:t>6)</a:t>
          </a:r>
          <a:r>
            <a:rPr lang="en-IN" sz="1200" b="1" i="0" kern="1200" dirty="0"/>
            <a:t>Model Training and Tuning</a:t>
          </a:r>
        </a:p>
      </dsp:txBody>
      <dsp:txXfrm>
        <a:off x="4486581" y="1208848"/>
        <a:ext cx="1438739" cy="6361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7)</a:t>
          </a:r>
          <a:r>
            <a:rPr lang="en-IN" sz="1000" b="1" i="0" kern="1200" dirty="0"/>
            <a:t>Evaluation Metrics</a:t>
          </a:r>
          <a:endParaRPr lang="en-IN" sz="10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FFFF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8)</a:t>
          </a:r>
          <a:r>
            <a:rPr lang="en-IN" sz="1000" b="1" i="0" kern="1200" dirty="0"/>
            <a:t>Testing and Validation</a:t>
          </a:r>
          <a:endParaRPr lang="en-IN" sz="10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 dirty="0"/>
            <a:t>9)</a:t>
          </a:r>
          <a:r>
            <a:rPr lang="en-IN" sz="1000" b="1" i="0" kern="1200" dirty="0"/>
            <a:t>Post-processing and Optimization</a:t>
          </a:r>
          <a:endParaRPr lang="en-IN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i="0" kern="1200" dirty="0"/>
        </a:p>
      </dsp:txBody>
      <dsp:txXfrm>
        <a:off x="4486581" y="1208848"/>
        <a:ext cx="1438739" cy="6361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00B05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10)</a:t>
          </a:r>
          <a:r>
            <a:rPr lang="en-IN" sz="1100" b="1" i="0" kern="1200" dirty="0"/>
            <a:t>Integration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>
            <a:lumMod val="8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11)</a:t>
          </a:r>
          <a:r>
            <a:rPr lang="en-GB" sz="1100" b="1" i="0" kern="1200" dirty="0"/>
            <a:t>Continuous Learning and Feedback Loop</a:t>
          </a:r>
          <a:endParaRPr lang="en-GB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3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12)</a:t>
          </a:r>
          <a:r>
            <a:rPr lang="en-IN" sz="1100" b="1" i="0" kern="1200" dirty="0"/>
            <a:t>User Interface and Reporting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13) Security and Privacy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lumMod val="40000"/>
            <a:lumOff val="60000"/>
          </a:schemeClr>
        </a:solidFill>
        <a:ln w="19050" cap="rnd" cmpd="sng" algn="ctr">
          <a:solidFill>
            <a:schemeClr val="accent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14) User Education and Training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15) Maintenance and Updates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16) Marketing and Adoption</a:t>
          </a:r>
          <a:endParaRPr lang="en-IN" sz="10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FFFF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17) Future Enhancements</a:t>
          </a:r>
          <a:endParaRPr lang="en-IN" sz="10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18) Evaluation and Feedback Loop</a:t>
          </a:r>
          <a:endParaRPr lang="en-IN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4486581" y="1208848"/>
        <a:ext cx="1438739" cy="636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model3d6.glb>
</file>

<file path=ppt/media/model3d8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84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4858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58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58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62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663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6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6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6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12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1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1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1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54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48655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5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5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48659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48660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07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0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0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74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75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7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77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7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79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3145730" name="Straight Connector 16"/>
          <p:cNvCxnSpPr>
            <a:cxnSpLocks/>
          </p:cNvCxnSpPr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45731" name="Straight Connector 17"/>
          <p:cNvCxnSpPr>
            <a:cxnSpLocks/>
          </p:cNvCxnSpPr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8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8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2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24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625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2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27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628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2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30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631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3145728" name="Straight Connector 18"/>
          <p:cNvCxnSpPr>
            <a:cxnSpLocks/>
          </p:cNvCxnSpPr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45729" name="Straight Connector 19"/>
          <p:cNvCxnSpPr>
            <a:cxnSpLocks/>
          </p:cNvCxnSpPr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3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3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90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9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9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49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5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5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59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59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59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36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3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3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68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69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7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7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41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42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4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44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4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46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7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0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0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59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59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84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85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8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8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61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1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62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2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21" Type="http://schemas.openxmlformats.org/officeDocument/2006/relationships/image" Target="../media/image4.png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20" Type="http://schemas.openxmlformats.org/officeDocument/2006/relationships/image" Target="../media/image3.png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2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Relationship Id="rId22" Type="http://schemas.openxmlformats.org/officeDocument/2006/relationships/image" Target="../media/image5.png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7"/>
          <p:cNvPicPr>
            <a:picLocks noChangeAspect="1"/>
          </p:cNvPicPr>
          <p:nvPr/>
        </p:nvPicPr>
        <p:blipFill rotWithShape="1">
          <a:blip r:embed="rId19"/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097153" name="Picture 6"/>
          <p:cNvPicPr>
            <a:picLocks noChangeAspect="1"/>
          </p:cNvPicPr>
          <p:nvPr/>
        </p:nvPicPr>
        <p:blipFill rotWithShape="1">
          <a:blip r:embed="rId20"/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04857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97154" name="Picture 8"/>
          <p:cNvPicPr>
            <a:picLocks noChangeAspect="1"/>
          </p:cNvPicPr>
          <p:nvPr/>
        </p:nvPicPr>
        <p:blipFill rotWithShape="1">
          <a:blip r:embed="rId21"/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97155" name="Picture 9"/>
          <p:cNvPicPr>
            <a:picLocks noChangeAspect="1"/>
          </p:cNvPicPr>
          <p:nvPr/>
        </p:nvPicPr>
        <p:blipFill rotWithShape="1">
          <a:blip r:embed="rId22"/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048577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78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79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580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1048581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2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7" Type="http://schemas.openxmlformats.org/officeDocument/2006/relationships/image" Target="../media/image8.png" /><Relationship Id="rId2" Type="http://schemas.microsoft.com/office/2017/06/relationships/model3d" Target="../media/model3d6.glb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8.png" /><Relationship Id="rId5" Type="http://schemas.microsoft.com/office/2017/06/relationships/model3d" Target="../media/model3d8.glb" /><Relationship Id="rId4" Type="http://schemas.openxmlformats.org/officeDocument/2006/relationships/image" Target="../media/image6.png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 /><Relationship Id="rId13" Type="http://schemas.openxmlformats.org/officeDocument/2006/relationships/diagramLayout" Target="../diagrams/layout3.xml" /><Relationship Id="rId3" Type="http://schemas.openxmlformats.org/officeDocument/2006/relationships/diagramLayout" Target="../diagrams/layout1.xml" /><Relationship Id="rId7" Type="http://schemas.openxmlformats.org/officeDocument/2006/relationships/diagramData" Target="../diagrams/data2.xml" /><Relationship Id="rId12" Type="http://schemas.openxmlformats.org/officeDocument/2006/relationships/diagramData" Target="../diagrams/data3.xml" /><Relationship Id="rId2" Type="http://schemas.openxmlformats.org/officeDocument/2006/relationships/diagramData" Target="../diagrams/data1.xml" /><Relationship Id="rId16" Type="http://schemas.microsoft.com/office/2007/relationships/diagramDrawing" Target="../diagrams/drawing3.xml" /><Relationship Id="rId1" Type="http://schemas.openxmlformats.org/officeDocument/2006/relationships/slideLayout" Target="../slideLayouts/slideLayout7.xml" /><Relationship Id="rId6" Type="http://schemas.microsoft.com/office/2007/relationships/diagramDrawing" Target="../diagrams/drawing1.xml" /><Relationship Id="rId11" Type="http://schemas.microsoft.com/office/2007/relationships/diagramDrawing" Target="../diagrams/drawing2.xml" /><Relationship Id="rId5" Type="http://schemas.openxmlformats.org/officeDocument/2006/relationships/diagramColors" Target="../diagrams/colors1.xml" /><Relationship Id="rId15" Type="http://schemas.openxmlformats.org/officeDocument/2006/relationships/diagramColors" Target="../diagrams/colors3.xml" /><Relationship Id="rId10" Type="http://schemas.openxmlformats.org/officeDocument/2006/relationships/diagramColors" Target="../diagrams/colors2.xml" /><Relationship Id="rId4" Type="http://schemas.openxmlformats.org/officeDocument/2006/relationships/diagramQuickStyle" Target="../diagrams/quickStyle1.xml" /><Relationship Id="rId9" Type="http://schemas.openxmlformats.org/officeDocument/2006/relationships/diagramQuickStyle" Target="../diagrams/quickStyle2.xml" /><Relationship Id="rId14" Type="http://schemas.openxmlformats.org/officeDocument/2006/relationships/diagramQuickStyle" Target="../diagrams/quickStyle3.xml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 /><Relationship Id="rId13" Type="http://schemas.openxmlformats.org/officeDocument/2006/relationships/diagramLayout" Target="../diagrams/layout6.xml" /><Relationship Id="rId3" Type="http://schemas.openxmlformats.org/officeDocument/2006/relationships/diagramLayout" Target="../diagrams/layout4.xml" /><Relationship Id="rId7" Type="http://schemas.openxmlformats.org/officeDocument/2006/relationships/diagramData" Target="../diagrams/data5.xml" /><Relationship Id="rId12" Type="http://schemas.openxmlformats.org/officeDocument/2006/relationships/diagramData" Target="../diagrams/data6.xml" /><Relationship Id="rId2" Type="http://schemas.openxmlformats.org/officeDocument/2006/relationships/diagramData" Target="../diagrams/data4.xml" /><Relationship Id="rId16" Type="http://schemas.microsoft.com/office/2007/relationships/diagramDrawing" Target="../diagrams/drawing6.xml" /><Relationship Id="rId1" Type="http://schemas.openxmlformats.org/officeDocument/2006/relationships/slideLayout" Target="../slideLayouts/slideLayout7.xml" /><Relationship Id="rId6" Type="http://schemas.microsoft.com/office/2007/relationships/diagramDrawing" Target="../diagrams/drawing4.xml" /><Relationship Id="rId11" Type="http://schemas.microsoft.com/office/2007/relationships/diagramDrawing" Target="../diagrams/drawing5.xml" /><Relationship Id="rId5" Type="http://schemas.openxmlformats.org/officeDocument/2006/relationships/diagramColors" Target="../diagrams/colors4.xml" /><Relationship Id="rId15" Type="http://schemas.openxmlformats.org/officeDocument/2006/relationships/diagramColors" Target="../diagrams/colors6.xml" /><Relationship Id="rId10" Type="http://schemas.openxmlformats.org/officeDocument/2006/relationships/diagramColors" Target="../diagrams/colors5.xml" /><Relationship Id="rId4" Type="http://schemas.openxmlformats.org/officeDocument/2006/relationships/diagramQuickStyle" Target="../diagrams/quickStyle4.xml" /><Relationship Id="rId9" Type="http://schemas.openxmlformats.org/officeDocument/2006/relationships/diagramQuickStyle" Target="../diagrams/quickStyle5.xml" /><Relationship Id="rId14" Type="http://schemas.openxmlformats.org/officeDocument/2006/relationships/diagramQuickStyle" Target="../diagrams/quickStyle6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ctrTitle"/>
          </p:nvPr>
        </p:nvSpPr>
        <p:spPr>
          <a:xfrm>
            <a:off x="635645" y="-107337"/>
            <a:ext cx="8019506" cy="3919966"/>
          </a:xfrm>
        </p:spPr>
        <p:txBody>
          <a:bodyPr/>
          <a:lstStyle/>
          <a:p>
            <a:r>
              <a:rPr lang="en-GB" sz="5400" dirty="0"/>
              <a:t>BUILDING A SMARTER AI POWERED SPAM CLASSIFIER</a:t>
            </a:r>
            <a:endParaRPr lang="en-IN" sz="5400" dirty="0">
              <a:solidFill>
                <a:schemeClr val="tx1"/>
              </a:solidFill>
            </a:endParaRPr>
          </a:p>
        </p:txBody>
      </p:sp>
      <p:sp>
        <p:nvSpPr>
          <p:cNvPr id="1048589" name="Rectangle 3"/>
          <p:cNvSpPr/>
          <p:nvPr/>
        </p:nvSpPr>
        <p:spPr>
          <a:xfrm>
            <a:off x="5499652" y="4885732"/>
            <a:ext cx="6096000" cy="115824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NAME		:</a:t>
            </a:r>
            <a:r>
              <a:rPr lang="en-GB" b="1" dirty="0">
                <a:solidFill>
                  <a:srgbClr val="FF0000"/>
                </a:solidFill>
              </a:rPr>
              <a:t>     </a:t>
            </a:r>
            <a:r>
              <a:rPr lang="en-US" altLang="zh-CN" b="1" dirty="0">
                <a:solidFill>
                  <a:srgbClr val="FFFFFF"/>
                </a:solidFill>
              </a:rPr>
              <a:t>Tamilkumaran.V</a:t>
            </a:r>
            <a:endParaRPr lang="zh-CN" altLang="en-US" dirty="0"/>
          </a:p>
          <a:p>
            <a:r>
              <a:rPr lang="en-GB" b="1" dirty="0">
                <a:solidFill>
                  <a:schemeClr val="bg1"/>
                </a:solidFill>
              </a:rPr>
              <a:t>REG.NO </a:t>
            </a:r>
            <a:r>
              <a:rPr lang="en-US" altLang="zh-CN" b="1" dirty="0">
                <a:solidFill>
                  <a:schemeClr val="bg1"/>
                </a:solidFill>
              </a:rPr>
              <a:t>  </a:t>
            </a:r>
            <a:r>
              <a:rPr lang="en-GB" b="1" dirty="0">
                <a:solidFill>
                  <a:schemeClr val="bg1"/>
                </a:solidFill>
              </a:rPr>
              <a:t> 	:     </a:t>
            </a:r>
            <a:r>
              <a:rPr lang="en-GB" b="1" dirty="0"/>
              <a:t>2129211040</a:t>
            </a:r>
            <a:r>
              <a:rPr lang="en-US" altLang="zh-CN" b="1" dirty="0"/>
              <a:t>54</a:t>
            </a:r>
            <a:endParaRPr lang="zh-CN" altLang="en-US" dirty="0"/>
          </a:p>
          <a:p>
            <a:r>
              <a:rPr lang="en-GB" b="1" dirty="0">
                <a:solidFill>
                  <a:schemeClr val="bg1"/>
                </a:solidFill>
              </a:rPr>
              <a:t>DEPT/SEM	:     </a:t>
            </a:r>
            <a:r>
              <a:rPr lang="en-GB" b="1" dirty="0"/>
              <a:t>CSE/V</a:t>
            </a:r>
          </a:p>
          <a:p>
            <a:r>
              <a:rPr lang="en-GB" b="1" dirty="0">
                <a:solidFill>
                  <a:schemeClr val="bg1"/>
                </a:solidFill>
              </a:rPr>
              <a:t>COLLEGE	:     </a:t>
            </a:r>
            <a:r>
              <a:rPr lang="en-GB" b="1" dirty="0"/>
              <a:t>2129-SJCE</a:t>
            </a:r>
            <a:endParaRPr lang="zh-CN" altLang="en-US" dirty="0"/>
          </a:p>
        </p:txBody>
      </p:sp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4194304" name="3D Model 5" descr="Email"/>
              <p:cNvGraphicFramePr>
                <a:graphicFrameLocks noChangeAspect="1"/>
              </p:cNvGraphicFramePr>
              <p:nvPr/>
            </p:nvGraphicFramePr>
            <p:xfrm>
              <a:off x="7917404" y="1517372"/>
              <a:ext cx="3042142" cy="296609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42142" cy="2966090"/>
                    </a:xfrm>
                    <a:prstGeom prst="rect"/>
                  </am3d:spPr>
                  <am3d:camera>
                    <am3d:pos x="0" y="0" z="604373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43480" d="1000000"/>
                    <am3d:preTrans dx="1429321" dy="-13682864" dz="299478"/>
                    <am3d:scale>
                      <am3d:sx n="1000000" d="1000000"/>
                      <am3d:sy n="1000000" d="1000000"/>
                      <am3d:sz n="1000000" d="1000000"/>
                    </am3d:scale>
                    <am3d:rot ax="2128938" ay="1621806" az="107698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491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97156" name="3D Model 5" descr="Email"/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17404" y="1517372"/>
                <a:ext cx="3042142" cy="29660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4194305" name="3D Model 6" descr="Magnifying Glass"/>
              <p:cNvGraphicFramePr>
                <a:graphicFrameLocks noChangeAspect="1"/>
              </p:cNvGraphicFramePr>
              <p:nvPr/>
            </p:nvGraphicFramePr>
            <p:xfrm>
              <a:off x="1556996" y="4224712"/>
              <a:ext cx="2341098" cy="186134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341098" cy="1861349"/>
                    </a:xfrm>
                    <a:prstGeom prst="rect"/>
                  </am3d:spPr>
                  <am3d:camera>
                    <am3d:pos x="0" y="0" z="661145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0478" d="1000000"/>
                    <am3d:preTrans dx="3477914" dy="-15515201" dz="-2432555"/>
                    <am3d:scale>
                      <am3d:sx n="1000000" d="1000000"/>
                      <am3d:sy n="1000000" d="1000000"/>
                      <am3d:sz n="1000000" d="1000000"/>
                    </am3d:scale>
                    <am3d:rot ax="1073583" ay="505539" az="16251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235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97157" name="3D Model 6" descr="Magnifying Glass"/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56996" y="4224712"/>
                <a:ext cx="2341098" cy="186134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849611" cy="1376082"/>
          </a:xfrm>
        </p:spPr>
        <p:txBody>
          <a:bodyPr/>
          <a:lstStyle/>
          <a:p>
            <a:r>
              <a:rPr lang="en-GB" dirty="0"/>
              <a:t>PROJECT TITLE: </a:t>
            </a:r>
            <a:r>
              <a:rPr lang="en-GB" sz="4400" dirty="0"/>
              <a:t>BUILDING A SMARTER AI POWERED SPAM CLASSIFIER</a:t>
            </a:r>
            <a:endParaRPr lang="en-IN" dirty="0"/>
          </a:p>
        </p:txBody>
      </p:sp>
      <p:sp>
        <p:nvSpPr>
          <p:cNvPr id="104859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Creating an innovation project for Building a smarter AI powered spam classifier can help businesses better understand customer </a:t>
            </a:r>
            <a:r>
              <a:rPr lang="en-GB" dirty="0" err="1"/>
              <a:t>behavior</a:t>
            </a:r>
            <a:r>
              <a:rPr lang="en-GB" dirty="0"/>
              <a:t>, improve sales strategies, and enhance overall customer satisfaction. Below is a step-by-step outline of an innovation project focused on this topic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/>
              <a:t>Project Overview:</a:t>
            </a:r>
            <a:r>
              <a:rPr lang="en-GB" dirty="0"/>
              <a:t> Creating a smarter AI-powered spam classifier is a valuable project that can greatly enhance email and communication systems. Here's a step-by-step outline for an innovation project to build such a system.</a:t>
            </a:r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Rectangle 1"/>
          <p:cNvSpPr/>
          <p:nvPr/>
        </p:nvSpPr>
        <p:spPr>
          <a:xfrm>
            <a:off x="281245" y="275847"/>
            <a:ext cx="4386581" cy="8153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800" b="1" dirty="0">
                <a:latin typeface="Rockwell" panose="02060603020205020403" pitchFamily="18" charset="0"/>
              </a:rPr>
              <a:t>Project Phases:</a:t>
            </a:r>
            <a:endParaRPr lang="en-IN" sz="4800" dirty="0">
              <a:latin typeface="Rockwell" panose="02060603020205020403" pitchFamily="18" charset="0"/>
            </a:endParaRPr>
          </a:p>
        </p:txBody>
      </p:sp>
      <p:graphicFrame>
        <p:nvGraphicFramePr>
          <p:cNvPr id="4194306" name="Diagram 5"/>
          <p:cNvGraphicFramePr>
            <a:graphicFrameLocks/>
          </p:cNvGraphicFramePr>
          <p:nvPr/>
        </p:nvGraphicFramePr>
        <p:xfrm>
          <a:off x="1276626" y="511457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194307" name="Diagram 6"/>
          <p:cNvGraphicFramePr>
            <a:graphicFrameLocks/>
          </p:cNvGraphicFramePr>
          <p:nvPr/>
        </p:nvGraphicFramePr>
        <p:xfrm>
          <a:off x="3719442" y="2189529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194308" name="Diagram 4"/>
          <p:cNvGraphicFramePr>
            <a:graphicFrameLocks/>
          </p:cNvGraphicFramePr>
          <p:nvPr/>
        </p:nvGraphicFramePr>
        <p:xfrm>
          <a:off x="5543825" y="3973075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4309" name="Diagram 1"/>
          <p:cNvGraphicFramePr>
            <a:graphicFrameLocks/>
          </p:cNvGraphicFramePr>
          <p:nvPr/>
        </p:nvGraphicFramePr>
        <p:xfrm>
          <a:off x="1051339" y="0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194310" name="Diagram 2"/>
          <p:cNvGraphicFramePr>
            <a:graphicFrameLocks/>
          </p:cNvGraphicFramePr>
          <p:nvPr/>
        </p:nvGraphicFramePr>
        <p:xfrm>
          <a:off x="3123095" y="1867268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194311" name="Diagram 3"/>
          <p:cNvGraphicFramePr>
            <a:graphicFrameLocks/>
          </p:cNvGraphicFramePr>
          <p:nvPr/>
        </p:nvGraphicFramePr>
        <p:xfrm>
          <a:off x="5689599" y="3718708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Rectangle 1"/>
          <p:cNvSpPr/>
          <p:nvPr/>
        </p:nvSpPr>
        <p:spPr>
          <a:xfrm>
            <a:off x="861391" y="1736035"/>
            <a:ext cx="10230679" cy="1767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dirty="0"/>
              <a:t>Remember that creating a smarter AI-powered spam classifier is an ongoing process, and staying up-to-date with the latest developments in AI and cybersecurity is crucial for long-term success.</a:t>
            </a:r>
            <a:endParaRPr lang="en-IN" sz="28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Ion</vt:lpstr>
      <vt:lpstr>BUILDING A SMARTER AI POWERED SPAM CLASSIFIER</vt:lpstr>
      <vt:lpstr>PROJECT TITLE: BUILDING A SMARTER AI POWERED SPAM CLASSIFIER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ENERGY CONSUMPTION</dc:title>
  <dc:creator>Prince Thomas J</dc:creator>
  <cp:lastModifiedBy>BALAJI M</cp:lastModifiedBy>
  <cp:revision>1</cp:revision>
  <dcterms:created xsi:type="dcterms:W3CDTF">2023-10-08T01:53:54Z</dcterms:created>
  <dcterms:modified xsi:type="dcterms:W3CDTF">2023-10-11T17:47:31Z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28c31bebecc842cfa456658d5537bb0d</vt:lpwstr>
  </property>
</Properties>
</file>